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a:t> online and on your mobile device.</a:t>
            </a:r>
            <a:endParaRPr lang="en-US"/>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08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17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569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3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970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6783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289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1301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09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77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781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721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9844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804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06665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52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4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30826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209" y="3429000"/>
            <a:ext cx="2381582" cy="21243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Foster Village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484266294"/>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$93,081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6000" b="1" dirty="0">
                <a:solidFill>
                  <a:schemeClr val="bg1"/>
                </a:solidFill>
              </a:rPr>
              <a:t>  Foster Village ES Targets</a:t>
            </a:r>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7" name="Text Placeholder 2"/>
          <p:cNvSpPr>
            <a:spLocks noGrp="1"/>
          </p:cNvSpPr>
          <p:nvPr>
            <p:ph idx="1"/>
          </p:nvPr>
        </p:nvSpPr>
        <p:spPr>
          <a:xfrm>
            <a:off x="866441" y="2336800"/>
            <a:ext cx="6982159" cy="3530600"/>
          </a:xfrm>
        </p:spPr>
        <p:txBody>
          <a:bodyPr>
            <a:noAutofit/>
          </a:bodyPr>
          <a:lstStyle/>
          <a:p>
            <a:r>
              <a:rPr lang="en-US" sz="3200" b="1" dirty="0"/>
              <a:t>Staff and materials to support quality instruction in Math</a:t>
            </a:r>
          </a:p>
          <a:p>
            <a:r>
              <a:rPr lang="en-US" sz="3200" b="1" dirty="0"/>
              <a:t>Supplemental tutoring</a:t>
            </a:r>
          </a:p>
          <a:p>
            <a:r>
              <a:rPr lang="en-US" sz="3200" b="1" dirty="0"/>
              <a:t>Professional learning for staff</a:t>
            </a:r>
          </a:p>
          <a:p>
            <a:r>
              <a:rPr lang="en-US" sz="3200" b="1" dirty="0"/>
              <a:t>Parental engagement</a:t>
            </a:r>
          </a:p>
          <a:p>
            <a:pPr>
              <a:buFont typeface="Wingdings" pitchFamily="2" charset="2"/>
              <a:buChar char="Ø"/>
            </a:pPr>
            <a:endParaRPr lang="en-US" sz="2400" b="1" dirty="0"/>
          </a:p>
        </p:txBody>
      </p:sp>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2">
      <a:dk1>
        <a:sysClr val="windowText" lastClr="000000"/>
      </a:dk1>
      <a:lt1>
        <a:sysClr val="window" lastClr="FFFFFF"/>
      </a:lt1>
      <a:dk2>
        <a:srgbClr val="0B5394"/>
      </a:dk2>
      <a:lt2>
        <a:srgbClr val="DBEFF9"/>
      </a:lt2>
      <a:accent1>
        <a:srgbClr val="F49100"/>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1758</TotalTime>
  <Words>2038</Words>
  <Application>Microsoft Office PowerPoint</Application>
  <PresentationFormat>On-screen Show (4:3)</PresentationFormat>
  <Paragraphs>212</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Foster Village ES Allocation</vt:lpstr>
      <vt:lpstr>How do we decide where to spend the Title I money?</vt:lpstr>
      <vt:lpstr>#1</vt:lpstr>
      <vt:lpstr>#2</vt:lpstr>
      <vt:lpstr>#3</vt:lpstr>
      <vt:lpstr>  Foster Village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300</cp:revision>
  <dcterms:created xsi:type="dcterms:W3CDTF">2012-09-07T19:09:42Z</dcterms:created>
  <dcterms:modified xsi:type="dcterms:W3CDTF">2022-08-09T17:23:25Z</dcterms:modified>
</cp:coreProperties>
</file>